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  <p:sldMasterId id="2147483706" r:id="rId3"/>
  </p:sldMasterIdLst>
  <p:notesMasterIdLst>
    <p:notesMasterId r:id="rId28"/>
  </p:notesMasterIdLst>
  <p:sldIdLst>
    <p:sldId id="3840" r:id="rId4"/>
    <p:sldId id="3836" r:id="rId5"/>
    <p:sldId id="3802" r:id="rId6"/>
    <p:sldId id="3829" r:id="rId7"/>
    <p:sldId id="3835" r:id="rId8"/>
    <p:sldId id="3809" r:id="rId9"/>
    <p:sldId id="3866" r:id="rId10"/>
    <p:sldId id="3867" r:id="rId11"/>
    <p:sldId id="3868" r:id="rId12"/>
    <p:sldId id="3831" r:id="rId13"/>
    <p:sldId id="3814" r:id="rId14"/>
    <p:sldId id="3853" r:id="rId15"/>
    <p:sldId id="3856" r:id="rId16"/>
    <p:sldId id="3869" r:id="rId17"/>
    <p:sldId id="3870" r:id="rId18"/>
    <p:sldId id="3833" r:id="rId19"/>
    <p:sldId id="3820" r:id="rId20"/>
    <p:sldId id="3861" r:id="rId21"/>
    <p:sldId id="3834" r:id="rId22"/>
    <p:sldId id="3837" r:id="rId23"/>
    <p:sldId id="3863" r:id="rId24"/>
    <p:sldId id="3864" r:id="rId25"/>
    <p:sldId id="3865" r:id="rId26"/>
    <p:sldId id="280" r:id="rId27"/>
  </p:sldIdLst>
  <p:sldSz cx="9144000" cy="51450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560"/>
    <a:srgbClr val="BD7600"/>
    <a:srgbClr val="FFC400"/>
    <a:srgbClr val="FFEFBD"/>
    <a:srgbClr val="FFCD2D"/>
    <a:srgbClr val="CC8400"/>
    <a:srgbClr val="FFD44B"/>
    <a:srgbClr val="FFE181"/>
    <a:srgbClr val="FFD347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88" autoAdjust="0"/>
  </p:normalViewPr>
  <p:slideViewPr>
    <p:cSldViewPr>
      <p:cViewPr>
        <p:scale>
          <a:sx n="75" d="100"/>
          <a:sy n="75" d="100"/>
        </p:scale>
        <p:origin x="1824" y="37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071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3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3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03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2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162687" y="686277"/>
            <a:ext cx="1723799" cy="440680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180" y="2332746"/>
            <a:ext cx="9144180" cy="2881460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0" y="781325"/>
            <a:ext cx="3228287" cy="4700613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4018322" y="589593"/>
            <a:ext cx="4344270" cy="11707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59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4732775" y="1901262"/>
            <a:ext cx="3325500" cy="1481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4732775" y="3432459"/>
            <a:ext cx="3228300" cy="99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100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54219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7148400" y="3850688"/>
            <a:ext cx="1652700" cy="1476756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14081" y="4201822"/>
            <a:ext cx="9315231" cy="23915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" name="Google Shape;759;p29"/>
          <p:cNvSpPr/>
          <p:nvPr/>
        </p:nvSpPr>
        <p:spPr>
          <a:xfrm>
            <a:off x="-55497" y="1563348"/>
            <a:ext cx="1338869" cy="34227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7730850" y="3020363"/>
            <a:ext cx="680855" cy="99137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7853733" y="3949889"/>
            <a:ext cx="201250" cy="99631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6700712" y="428775"/>
            <a:ext cx="3067768" cy="1234281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813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33387" y="2906222"/>
            <a:ext cx="9210775" cy="2238817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392162" y="82490"/>
            <a:ext cx="8684882" cy="1717800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170980" y="82512"/>
            <a:ext cx="3046829" cy="5437395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4254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511675" y="320239"/>
            <a:ext cx="12667249" cy="4834478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446447" y="1301617"/>
            <a:ext cx="4344270" cy="11707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90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41825" y="3423160"/>
            <a:ext cx="2906400" cy="575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941825" y="2775457"/>
            <a:ext cx="4144500" cy="5758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2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392162" y="82489"/>
            <a:ext cx="8684882" cy="2098918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088378" y="1667434"/>
            <a:ext cx="4967265" cy="2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6277446" y="74285"/>
            <a:ext cx="3046829" cy="5437395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170980" y="82512"/>
            <a:ext cx="3046829" cy="5437395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92" y="4840394"/>
            <a:ext cx="9144180" cy="193596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8"/>
          <p:cNvSpPr/>
          <p:nvPr/>
        </p:nvSpPr>
        <p:spPr>
          <a:xfrm>
            <a:off x="3981450" y="187908"/>
            <a:ext cx="1181100" cy="11814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8"/>
          <p:cNvSpPr/>
          <p:nvPr/>
        </p:nvSpPr>
        <p:spPr>
          <a:xfrm flipH="1">
            <a:off x="-1967534" y="4220778"/>
            <a:ext cx="5020934" cy="1181582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8"/>
          <p:cNvSpPr/>
          <p:nvPr/>
        </p:nvSpPr>
        <p:spPr>
          <a:xfrm>
            <a:off x="5338138" y="4112119"/>
            <a:ext cx="5020934" cy="1290251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0590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6258645" y="638372"/>
            <a:ext cx="1552500" cy="1552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4953620" y="3422356"/>
            <a:ext cx="2781600" cy="557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3477320" y="2714363"/>
            <a:ext cx="4257900" cy="7820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96595" y="955420"/>
            <a:ext cx="1476600" cy="9188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66784" y="4374075"/>
            <a:ext cx="9286984" cy="1052671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9"/>
          <p:cNvSpPr/>
          <p:nvPr/>
        </p:nvSpPr>
        <p:spPr>
          <a:xfrm>
            <a:off x="3381350" y="4758095"/>
            <a:ext cx="7403577" cy="557876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9"/>
          <p:cNvSpPr/>
          <p:nvPr/>
        </p:nvSpPr>
        <p:spPr>
          <a:xfrm>
            <a:off x="201637" y="384259"/>
            <a:ext cx="1723799" cy="440680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2311015" y="781306"/>
            <a:ext cx="7374969" cy="993548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894389" y="1209318"/>
            <a:ext cx="729403" cy="386675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5586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25DF43BD-6D1C-D962-4D4D-31369CD21CD4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6085D0A6-973F-0A25-F6F9-CE4225C9B504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96D43ACC-4BDF-8F55-7262-C7389BE68E9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837658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26821C4-FC6D-A225-801D-C3EC79B602B4}"/>
              </a:ext>
            </a:extLst>
          </p:cNvPr>
          <p:cNvGrpSpPr/>
          <p:nvPr/>
        </p:nvGrpSpPr>
        <p:grpSpPr>
          <a:xfrm>
            <a:off x="-566058" y="92700"/>
            <a:ext cx="7346525" cy="5214378"/>
            <a:chOff x="-566058" y="91906"/>
            <a:chExt cx="7346525" cy="5214378"/>
          </a:xfrm>
        </p:grpSpPr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BDCC9EC3-D92F-5C86-D4EF-0A5A8430FDC2}"/>
                </a:ext>
              </a:extLst>
            </p:cNvPr>
            <p:cNvSpPr txBox="1"/>
            <p:nvPr/>
          </p:nvSpPr>
          <p:spPr>
            <a:xfrm>
              <a:off x="3946357" y="2248585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</a:pPr>
              <a:r>
                <a:rPr lang="en-SG" dirty="0">
                  <a:solidFill>
                    <a:srgbClr val="FBE5BB"/>
                  </a:solidFill>
                  <a:latin typeface="Arial" panose="020B0604020202020204" pitchFamily="34" charset="0"/>
                  <a:sym typeface="Arial"/>
                </a:rPr>
                <a:t>Lê </a:t>
              </a:r>
              <a:r>
                <a:rPr lang="en-SG" dirty="0" err="1">
                  <a:solidFill>
                    <a:srgbClr val="FBE5BB"/>
                  </a:solidFill>
                  <a:latin typeface="Arial" panose="020B0604020202020204" pitchFamily="34" charset="0"/>
                  <a:sym typeface="Arial"/>
                </a:rPr>
                <a:t>Thị</a:t>
              </a:r>
              <a:r>
                <a:rPr lang="en-SG" dirty="0">
                  <a:solidFill>
                    <a:srgbClr val="FBE5BB"/>
                  </a:solidFill>
                  <a:latin typeface="Arial" panose="020B0604020202020204" pitchFamily="34" charset="0"/>
                  <a:sym typeface="Arial"/>
                </a:rPr>
                <a:t> </a:t>
              </a:r>
              <a:r>
                <a:rPr lang="en-SG" dirty="0" err="1">
                  <a:solidFill>
                    <a:srgbClr val="FBE5BB"/>
                  </a:solidFill>
                  <a:latin typeface="Arial" panose="020B0604020202020204" pitchFamily="34" charset="0"/>
                  <a:sym typeface="Arial"/>
                </a:rPr>
                <a:t>Oanh</a:t>
              </a:r>
              <a:endParaRPr lang="en-SG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3221018" y="705235"/>
            <a:ext cx="7769241" cy="5295471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9" name="Hộp Văn bản 218">
            <a:extLst>
              <a:ext uri="{FF2B5EF4-FFF2-40B4-BE49-F238E27FC236}">
                <a16:creationId xmlns:a16="http://schemas.microsoft.com/office/drawing/2014/main" id="{A5250E8B-6BE0-5E9A-4E58-F304EB526317}"/>
              </a:ext>
            </a:extLst>
          </p:cNvPr>
          <p:cNvSpPr txBox="1"/>
          <p:nvPr/>
        </p:nvSpPr>
        <p:spPr>
          <a:xfrm>
            <a:off x="318644" y="1598395"/>
            <a:ext cx="5268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vi-VN" sz="4800" kern="0" dirty="0">
                <a:solidFill>
                  <a:srgbClr val="FFC000"/>
                </a:solidFill>
                <a:latin typeface="+mj-lt"/>
                <a:cs typeface="Arial"/>
                <a:sym typeface="Arial"/>
              </a:rPr>
              <a:t>Ô</a:t>
            </a:r>
            <a:r>
              <a:rPr lang="vi-VN" sz="4800" kern="0" dirty="0">
                <a:solidFill>
                  <a:srgbClr val="89CF27"/>
                </a:solidFill>
                <a:latin typeface="+mj-lt"/>
                <a:cs typeface="Arial"/>
                <a:sym typeface="Arial"/>
              </a:rPr>
              <a:t>N</a:t>
            </a:r>
            <a:r>
              <a:rPr lang="vi-VN" sz="4800" kern="0" dirty="0">
                <a:solidFill>
                  <a:srgbClr val="00B0F0"/>
                </a:solidFill>
                <a:latin typeface="+mj-lt"/>
                <a:cs typeface="Arial"/>
                <a:sym typeface="Arial"/>
              </a:rPr>
              <a:t> T</a:t>
            </a:r>
            <a:r>
              <a:rPr lang="vi-VN" sz="4800" kern="0" dirty="0">
                <a:solidFill>
                  <a:srgbClr val="F3BBC0"/>
                </a:solidFill>
                <a:latin typeface="+mj-lt"/>
                <a:cs typeface="Arial"/>
                <a:sym typeface="Arial"/>
              </a:rPr>
              <a:t>Ậ</a:t>
            </a:r>
            <a:r>
              <a:rPr lang="vi-VN" sz="4800" kern="0" dirty="0">
                <a:solidFill>
                  <a:srgbClr val="FFFF00"/>
                </a:solidFill>
                <a:latin typeface="+mj-lt"/>
                <a:cs typeface="Arial"/>
                <a:sym typeface="Arial"/>
              </a:rPr>
              <a:t>P</a:t>
            </a:r>
            <a:r>
              <a:rPr lang="vi-VN" sz="4800" kern="0" dirty="0">
                <a:solidFill>
                  <a:srgbClr val="00B0F0"/>
                </a:solidFill>
                <a:latin typeface="+mj-lt"/>
                <a:cs typeface="Arial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</a:pPr>
            <a:r>
              <a:rPr lang="en-US" sz="4800" kern="0" dirty="0">
                <a:solidFill>
                  <a:srgbClr val="ED5C19"/>
                </a:solidFill>
                <a:latin typeface="SVN-Poky's"/>
                <a:cs typeface="Arial"/>
                <a:sym typeface="Arial"/>
              </a:rPr>
              <a:t>G</a:t>
            </a:r>
            <a:r>
              <a:rPr lang="en-US" sz="4800" kern="0" dirty="0">
                <a:solidFill>
                  <a:srgbClr val="0070C0"/>
                </a:solidFill>
                <a:latin typeface="SVN-Poky's"/>
                <a:cs typeface="Arial"/>
                <a:sym typeface="Arial"/>
              </a:rPr>
              <a:t>I</a:t>
            </a:r>
            <a:r>
              <a:rPr lang="en-US" sz="4800" kern="0" dirty="0">
                <a:solidFill>
                  <a:srgbClr val="D6F4FF">
                    <a:lumMod val="75000"/>
                  </a:srgbClr>
                </a:solidFill>
                <a:latin typeface="SVN-Poky's"/>
                <a:cs typeface="Arial"/>
                <a:sym typeface="Arial"/>
              </a:rPr>
              <a:t>Ữ</a:t>
            </a:r>
            <a:r>
              <a:rPr lang="en-US" sz="4800" kern="0" dirty="0">
                <a:solidFill>
                  <a:srgbClr val="AD97E0"/>
                </a:solidFill>
                <a:latin typeface="SVN-Poky's"/>
                <a:cs typeface="Arial"/>
                <a:sym typeface="Arial"/>
              </a:rPr>
              <a:t>A</a:t>
            </a:r>
            <a:r>
              <a:rPr lang="vi-VN" sz="4800" kern="0" dirty="0">
                <a:solidFill>
                  <a:srgbClr val="00B0F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F81A1B"/>
                </a:solidFill>
                <a:latin typeface="SVN-Poky's"/>
                <a:cs typeface="Arial"/>
                <a:sym typeface="Arial"/>
              </a:rPr>
              <a:t>H</a:t>
            </a:r>
            <a:r>
              <a:rPr lang="en-US" sz="4800" kern="0" dirty="0">
                <a:solidFill>
                  <a:srgbClr val="FFC000"/>
                </a:solidFill>
                <a:latin typeface="SVN-Poky's"/>
                <a:cs typeface="Arial"/>
                <a:sym typeface="Arial"/>
              </a:rPr>
              <a:t>Ọ</a:t>
            </a:r>
            <a:r>
              <a:rPr lang="en-US" sz="4800" kern="0" dirty="0">
                <a:solidFill>
                  <a:srgbClr val="6DD754"/>
                </a:solidFill>
                <a:latin typeface="SVN-Poky's"/>
                <a:cs typeface="Arial"/>
                <a:sym typeface="Arial"/>
              </a:rPr>
              <a:t>C</a:t>
            </a:r>
            <a:r>
              <a:rPr lang="vi-VN" sz="4800" kern="0" dirty="0">
                <a:solidFill>
                  <a:srgbClr val="6DD754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800" kern="0">
                <a:solidFill>
                  <a:srgbClr val="CC0099"/>
                </a:solidFill>
                <a:latin typeface="SVN-Poky's"/>
                <a:cs typeface="Arial"/>
                <a:sym typeface="Arial"/>
              </a:rPr>
              <a:t>K</a:t>
            </a:r>
            <a:r>
              <a:rPr lang="en-US" sz="4800" kern="0">
                <a:solidFill>
                  <a:srgbClr val="075F79"/>
                </a:solidFill>
                <a:latin typeface="SVN-Poky's"/>
                <a:cs typeface="Arial"/>
                <a:sym typeface="Arial"/>
              </a:rPr>
              <a:t>Ỳ II</a:t>
            </a:r>
            <a:endParaRPr lang="en-US" sz="4800" kern="0" dirty="0">
              <a:solidFill>
                <a:srgbClr val="F7A923"/>
              </a:solidFill>
              <a:latin typeface="SVN-Poky's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E3F236C-E21B-A6FF-1ECD-E384C3C47A0F}"/>
              </a:ext>
            </a:extLst>
          </p:cNvPr>
          <p:cNvSpPr txBox="1"/>
          <p:nvPr/>
        </p:nvSpPr>
        <p:spPr>
          <a:xfrm>
            <a:off x="799239" y="456864"/>
            <a:ext cx="442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 err="1">
                <a:solidFill>
                  <a:srgbClr val="326595"/>
                </a:solidFill>
                <a:latin typeface="#9Slide05 Phobia" panose="02000506000000020003" pitchFamily="2" charset="0"/>
                <a:cs typeface="Arial"/>
                <a:sym typeface="Arial"/>
              </a:rPr>
              <a:t>Thứ</a:t>
            </a:r>
            <a:r>
              <a:rPr lang="en-US" sz="4000" kern="0" dirty="0">
                <a:solidFill>
                  <a:srgbClr val="326595"/>
                </a:solidFill>
                <a:latin typeface="#9Slide05 Phobia" panose="02000506000000020003" pitchFamily="2" charset="0"/>
                <a:cs typeface="Arial"/>
                <a:sym typeface="Arial"/>
              </a:rPr>
              <a:t> … </a:t>
            </a:r>
            <a:r>
              <a:rPr lang="en-US" sz="4000" kern="0" dirty="0" err="1">
                <a:solidFill>
                  <a:srgbClr val="326595"/>
                </a:solidFill>
                <a:latin typeface="#9Slide05 Phobia" panose="02000506000000020003" pitchFamily="2" charset="0"/>
                <a:cs typeface="Arial"/>
                <a:sym typeface="Arial"/>
              </a:rPr>
              <a:t>ngày</a:t>
            </a:r>
            <a:r>
              <a:rPr lang="en-US" sz="4000" kern="0" dirty="0">
                <a:solidFill>
                  <a:srgbClr val="326595"/>
                </a:solidFill>
                <a:latin typeface="#9Slide05 Phobia" panose="02000506000000020003" pitchFamily="2" charset="0"/>
                <a:cs typeface="Arial"/>
                <a:sym typeface="Arial"/>
              </a:rPr>
              <a:t> … </a:t>
            </a:r>
            <a:r>
              <a:rPr lang="en-US" sz="4000" kern="0" dirty="0" err="1">
                <a:solidFill>
                  <a:srgbClr val="326595"/>
                </a:solidFill>
                <a:latin typeface="#9Slide05 Phobia" panose="02000506000000020003" pitchFamily="2" charset="0"/>
                <a:cs typeface="Arial"/>
                <a:sym typeface="Arial"/>
              </a:rPr>
              <a:t>tháng</a:t>
            </a:r>
            <a:r>
              <a:rPr lang="en-US" sz="4000" kern="0" dirty="0">
                <a:solidFill>
                  <a:srgbClr val="326595"/>
                </a:solidFill>
                <a:latin typeface="#9Slide05 Phobia" panose="02000506000000020003" pitchFamily="2" charset="0"/>
                <a:cs typeface="Arial"/>
                <a:sym typeface="Arial"/>
              </a:rPr>
              <a:t> … </a:t>
            </a:r>
            <a:r>
              <a:rPr lang="en-US" sz="4000" kern="0" dirty="0" err="1">
                <a:solidFill>
                  <a:srgbClr val="326595"/>
                </a:solidFill>
                <a:latin typeface="#9Slide05 Phobia" panose="02000506000000020003" pitchFamily="2" charset="0"/>
                <a:cs typeface="Arial"/>
                <a:sym typeface="Arial"/>
              </a:rPr>
              <a:t>năm</a:t>
            </a:r>
            <a:r>
              <a:rPr lang="en-US" sz="4000" kern="0" dirty="0">
                <a:solidFill>
                  <a:srgbClr val="326595"/>
                </a:solidFill>
                <a:latin typeface="#9Slide05 Phobia" panose="02000506000000020003" pitchFamily="2" charset="0"/>
                <a:cs typeface="Arial"/>
                <a:sym typeface="Arial"/>
              </a:rPr>
              <a:t> …</a:t>
            </a:r>
          </a:p>
        </p:txBody>
      </p:sp>
      <p:sp>
        <p:nvSpPr>
          <p:cNvPr id="213" name="Hộp Văn bản 212">
            <a:extLst>
              <a:ext uri="{FF2B5EF4-FFF2-40B4-BE49-F238E27FC236}">
                <a16:creationId xmlns:a16="http://schemas.microsoft.com/office/drawing/2014/main" id="{7125704A-62DB-A7CA-48A4-612EA7197BD9}"/>
              </a:ext>
            </a:extLst>
          </p:cNvPr>
          <p:cNvSpPr txBox="1"/>
          <p:nvPr/>
        </p:nvSpPr>
        <p:spPr>
          <a:xfrm>
            <a:off x="840253" y="1109869"/>
            <a:ext cx="442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F7A923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Phobia" panose="02000506000000020003" pitchFamily="2" charset="0"/>
                <a:cs typeface="Arial"/>
                <a:sym typeface="Arial"/>
              </a:rPr>
              <a:t>Tiếng</a:t>
            </a:r>
            <a:r>
              <a:rPr lang="en-US" sz="4000" b="1" kern="0" dirty="0">
                <a:solidFill>
                  <a:srgbClr val="F7A923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Phobia" panose="02000506000000020003" pitchFamily="2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7A923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Phobia" panose="02000506000000020003" pitchFamily="2" charset="0"/>
                <a:cs typeface="Arial"/>
                <a:sym typeface="Arial"/>
              </a:rPr>
              <a:t>Việt</a:t>
            </a:r>
            <a:endParaRPr lang="en-US" sz="4000" b="1" kern="0" dirty="0">
              <a:solidFill>
                <a:srgbClr val="F7A923"/>
              </a:solidFill>
              <a:effectLst>
                <a:reflection blurRad="6350" stA="55000" endA="300" endPos="45500" dir="5400000" sy="-100000" algn="bl" rotWithShape="0"/>
              </a:effectLst>
              <a:latin typeface="#9Slide05 Phobia" panose="02000506000000020003" pitchFamily="2" charset="0"/>
              <a:cs typeface="Arial"/>
              <a:sym typeface="Arial"/>
            </a:endParaRPr>
          </a:p>
        </p:txBody>
      </p:sp>
      <p:sp>
        <p:nvSpPr>
          <p:cNvPr id="214" name="Hộp Văn bản 213">
            <a:extLst>
              <a:ext uri="{FF2B5EF4-FFF2-40B4-BE49-F238E27FC236}">
                <a16:creationId xmlns:a16="http://schemas.microsoft.com/office/drawing/2014/main" id="{B880F653-616D-E5EC-5069-8AB571B8DEF4}"/>
              </a:ext>
            </a:extLst>
          </p:cNvPr>
          <p:cNvSpPr txBox="1"/>
          <p:nvPr/>
        </p:nvSpPr>
        <p:spPr>
          <a:xfrm>
            <a:off x="789017" y="3584437"/>
            <a:ext cx="442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8BB120"/>
                </a:solidFill>
                <a:latin typeface="#9Slide05 Phobia" panose="02000506000000020003" pitchFamily="2" charset="0"/>
                <a:cs typeface="Arial"/>
                <a:sym typeface="Arial"/>
              </a:rPr>
              <a:t>(</a:t>
            </a:r>
            <a:r>
              <a:rPr lang="en-US" sz="4000" kern="0" dirty="0" err="1">
                <a:solidFill>
                  <a:srgbClr val="8BB120"/>
                </a:solidFill>
                <a:latin typeface="#9Slide05 Phobia" panose="02000506000000020003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solidFill>
                  <a:srgbClr val="8BB120"/>
                </a:solidFill>
                <a:latin typeface="#9Slide05 Phobia" panose="02000506000000020003" pitchFamily="2" charset="0"/>
                <a:cs typeface="Arial"/>
                <a:sym typeface="Arial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03896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19" grpId="1"/>
      <p:bldP spid="2" grpId="0"/>
      <p:bldP spid="213" grpId="0"/>
      <p:bldP spid="2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199983" y="272494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483169" y="376437"/>
            <a:ext cx="8119154" cy="4807669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488002" y="1284753"/>
            <a:ext cx="1678284" cy="1313614"/>
            <a:chOff x="1488002" y="1234446"/>
            <a:chExt cx="1678284" cy="1313614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13614"/>
              <a:chOff x="1280474" y="1105736"/>
              <a:chExt cx="1678284" cy="1313614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400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77242"/>
              <a:ext cx="6993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00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800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1856207" y="378726"/>
            <a:ext cx="51457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49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49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1827920" y="2519046"/>
            <a:ext cx="656208" cy="661916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lang="en-US" sz="24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5286" y="2497042"/>
            <a:ext cx="607120" cy="577549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4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24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3870388" y="3922421"/>
            <a:ext cx="656208" cy="661916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lang="en-US" sz="24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3867174" y="4016506"/>
            <a:ext cx="607120" cy="577549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4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24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5095562" y="1069660"/>
            <a:ext cx="2132870" cy="1381986"/>
            <a:chOff x="5126861" y="1058966"/>
            <a:chExt cx="2132870" cy="1381986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82891"/>
                <a:ext cx="1135495" cy="28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800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</a:t>
                </a:r>
                <a:r>
                  <a:rPr lang="vi-VN" sz="800" b="1" kern="0" dirty="0">
                    <a:solidFill>
                      <a:srgbClr val="00A5CA"/>
                    </a:solidFill>
                    <a:latin typeface="+mj-lt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  <p:grpSp>
        <p:nvGrpSpPr>
          <p:cNvPr id="56" name="Nhóm 55">
            <a:extLst>
              <a:ext uri="{FF2B5EF4-FFF2-40B4-BE49-F238E27FC236}">
                <a16:creationId xmlns:a16="http://schemas.microsoft.com/office/drawing/2014/main" id="{0BC8B910-BE02-24FB-4734-DFCCB67C586D}"/>
              </a:ext>
            </a:extLst>
          </p:cNvPr>
          <p:cNvGrpSpPr/>
          <p:nvPr/>
        </p:nvGrpSpPr>
        <p:grpSpPr>
          <a:xfrm>
            <a:off x="3239649" y="2064693"/>
            <a:ext cx="1953963" cy="1951043"/>
            <a:chOff x="5690349" y="1091013"/>
            <a:chExt cx="2170708" cy="2051130"/>
          </a:xfrm>
        </p:grpSpPr>
        <p:grpSp>
          <p:nvGrpSpPr>
            <p:cNvPr id="57" name="Nhóm 56">
              <a:extLst>
                <a:ext uri="{FF2B5EF4-FFF2-40B4-BE49-F238E27FC236}">
                  <a16:creationId xmlns:a16="http://schemas.microsoft.com/office/drawing/2014/main" id="{423BB680-B72E-9AB2-242A-3EC10F490E4A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51130"/>
              <a:chOff x="5344596" y="884586"/>
              <a:chExt cx="2170708" cy="2051130"/>
            </a:xfrm>
          </p:grpSpPr>
          <p:pic>
            <p:nvPicPr>
              <p:cNvPr id="86" name="Hình ảnh 8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0CF974C9-4DFF-CCEB-C1F7-09206A8773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195A709F-A789-7977-DBBC-53F1A157671E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32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400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85" name="Hộp Văn bản 84">
              <a:extLst>
                <a:ext uri="{FF2B5EF4-FFF2-40B4-BE49-F238E27FC236}">
                  <a16:creationId xmlns:a16="http://schemas.microsoft.com/office/drawing/2014/main" id="{EE571387-1142-7005-DBE3-A738C2DE224D}"/>
                </a:ext>
              </a:extLst>
            </p:cNvPr>
            <p:cNvSpPr txBox="1"/>
            <p:nvPr/>
          </p:nvSpPr>
          <p:spPr>
            <a:xfrm rot="362211">
              <a:off x="6321998" y="2262856"/>
              <a:ext cx="699370" cy="21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700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700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19040" y="297234"/>
            <a:ext cx="8476342" cy="4547748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69264" y="468267"/>
            <a:ext cx="7967749" cy="1077218"/>
            <a:chOff x="1159302" y="641560"/>
            <a:chExt cx="7019727" cy="1077218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159302" y="683412"/>
              <a:ext cx="1311443" cy="791699"/>
              <a:chOff x="1386695" y="693200"/>
              <a:chExt cx="1347537" cy="85887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3457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400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386695" y="693200"/>
                <a:ext cx="1347537" cy="83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958574" y="641560"/>
              <a:ext cx="62204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200" b="1" kern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Tìm câu khiến và câu cảm trong các đoạn văn sau:</a:t>
              </a:r>
              <a:endParaRPr lang="en-US" sz="32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4AE4BC-51FF-CF1C-F05E-40CF35E92927}"/>
              </a:ext>
            </a:extLst>
          </p:cNvPr>
          <p:cNvSpPr txBox="1"/>
          <p:nvPr/>
        </p:nvSpPr>
        <p:spPr>
          <a:xfrm>
            <a:off x="824728" y="1850849"/>
            <a:ext cx="79382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</a:rPr>
              <a:t>a) </a:t>
            </a:r>
            <a:r>
              <a:rPr lang="vi-VN" sz="2800">
                <a:solidFill>
                  <a:srgbClr val="002060"/>
                </a:solidFill>
              </a:rPr>
              <a:t>Ôi chao, con cá sấu to quá! Mình dài có đến hơn năm mét. Chỗ quãng bụng giữa, ước chừng một vòng rưỡi tay người lớn ôm mới giáp.</a:t>
            </a:r>
            <a:endParaRPr lang="en-US" sz="2800">
              <a:solidFill>
                <a:srgbClr val="002060"/>
              </a:solidFill>
            </a:endParaRPr>
          </a:p>
          <a:p>
            <a:pPr algn="just"/>
            <a:r>
              <a:rPr lang="vi-VN" sz="2800">
                <a:solidFill>
                  <a:srgbClr val="002060"/>
                </a:solidFill>
              </a:rPr>
              <a:t>b. Các bạn hoa tầm xuân đua nhau gọi:</a:t>
            </a:r>
            <a:endParaRPr lang="en-US" sz="2800">
              <a:solidFill>
                <a:srgbClr val="002060"/>
              </a:solidFill>
            </a:endParaRPr>
          </a:p>
          <a:p>
            <a:pPr algn="just"/>
            <a:r>
              <a:rPr lang="vi-VN" sz="2800">
                <a:solidFill>
                  <a:srgbClr val="002060"/>
                </a:solidFill>
              </a:rPr>
              <a:t>– Cô đi đâu mà vội thế? Ở đây chơi với chúng em một chút nào!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EBCE4150-3A85-DDA2-50C6-529FA550F229}"/>
              </a:ext>
            </a:extLst>
          </p:cNvPr>
          <p:cNvSpPr/>
          <p:nvPr/>
        </p:nvSpPr>
        <p:spPr>
          <a:xfrm>
            <a:off x="2122493" y="399550"/>
            <a:ext cx="6715605" cy="3601744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solidFill>
              <a:srgbClr val="FA8F8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FCD1D574-C2E2-67EA-89E9-12CD867D443A}"/>
              </a:ext>
            </a:extLst>
          </p:cNvPr>
          <p:cNvGrpSpPr/>
          <p:nvPr/>
        </p:nvGrpSpPr>
        <p:grpSpPr>
          <a:xfrm>
            <a:off x="1797945" y="-97903"/>
            <a:ext cx="5842173" cy="923330"/>
            <a:chOff x="1384458" y="-223122"/>
            <a:chExt cx="5842173" cy="923330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7E6B91F1-A70E-D00E-ED92-A0C129D7E075}"/>
                </a:ext>
              </a:extLst>
            </p:cNvPr>
            <p:cNvSpPr/>
            <p:nvPr/>
          </p:nvSpPr>
          <p:spPr>
            <a:xfrm>
              <a:off x="1533680" y="202754"/>
              <a:ext cx="5543731" cy="257923"/>
            </a:xfrm>
            <a:prstGeom prst="roundRect">
              <a:avLst/>
            </a:prstGeom>
            <a:solidFill>
              <a:srgbClr val="FA8F81"/>
            </a:solidFill>
            <a:ln>
              <a:solidFill>
                <a:srgbClr val="FA8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 dirty="0">
                <a:solidFill>
                  <a:srgbClr val="D6F4FF"/>
                </a:solidFill>
                <a:effectLst>
                  <a:glow rad="63500">
                    <a:srgbClr val="F7A923">
                      <a:satMod val="175000"/>
                      <a:alpha val="40000"/>
                    </a:srgbClr>
                  </a:glow>
                </a:effectLst>
                <a:latin typeface="Calibri"/>
                <a:sym typeface="Arial"/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AA6C16DB-9276-21AA-16DA-941D0C797EF8}"/>
                </a:ext>
              </a:extLst>
            </p:cNvPr>
            <p:cNvSpPr txBox="1"/>
            <p:nvPr/>
          </p:nvSpPr>
          <p:spPr>
            <a:xfrm>
              <a:off x="1384458" y="-223122"/>
              <a:ext cx="58421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Cùng</a:t>
              </a:r>
              <a:r>
                <a:rPr lang="en-US" sz="5400" b="1" kern="0" spc="50" dirty="0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 </a:t>
              </a:r>
              <a:r>
                <a:rPr lang="vi-VN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+mj-lt"/>
                  <a:cs typeface="Arial"/>
                  <a:sym typeface="Arial"/>
                </a:rPr>
                <a:t>thảo</a:t>
              </a:r>
              <a:r>
                <a:rPr lang="vi-VN" sz="5400" b="1" kern="0" spc="50" dirty="0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+mj-lt"/>
                  <a:cs typeface="Arial"/>
                  <a:sym typeface="Arial"/>
                </a:rPr>
                <a:t> </a:t>
              </a:r>
              <a:r>
                <a:rPr lang="vi-VN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+mj-lt"/>
                  <a:cs typeface="Arial"/>
                  <a:sym typeface="Arial"/>
                </a:rPr>
                <a:t>luận</a:t>
              </a:r>
              <a:endParaRPr lang="en-US" sz="5400" b="1" kern="0" spc="50" dirty="0">
                <a:ln w="9525" cmpd="sng">
                  <a:solidFill>
                    <a:srgbClr val="FA8F8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FA8F81"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endParaRPr>
            </a:p>
          </p:txBody>
        </p:sp>
      </p:grpSp>
      <p:pic>
        <p:nvPicPr>
          <p:cNvPr id="13" name="Hình ảnh 1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A2777E8A-C748-5BC7-D43F-EA0DE93D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677" y="825428"/>
            <a:ext cx="4506988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9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EBCE4150-3A85-DDA2-50C6-529FA550F229}"/>
              </a:ext>
            </a:extLst>
          </p:cNvPr>
          <p:cNvSpPr/>
          <p:nvPr/>
        </p:nvSpPr>
        <p:spPr>
          <a:xfrm>
            <a:off x="2122493" y="399550"/>
            <a:ext cx="6715605" cy="3601744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solidFill>
              <a:srgbClr val="FA8F8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16" name="Hình ảnh 15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CF2730C-6CC7-890C-8B19-6D1EB1449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00" y="1004134"/>
            <a:ext cx="3985900" cy="233172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FCD1D574-C2E2-67EA-89E9-12CD867D443A}"/>
              </a:ext>
            </a:extLst>
          </p:cNvPr>
          <p:cNvGrpSpPr/>
          <p:nvPr/>
        </p:nvGrpSpPr>
        <p:grpSpPr>
          <a:xfrm>
            <a:off x="1206403" y="-54952"/>
            <a:ext cx="5842173" cy="923330"/>
            <a:chOff x="792916" y="-180171"/>
            <a:chExt cx="5842173" cy="923330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7E6B91F1-A70E-D00E-ED92-A0C129D7E075}"/>
                </a:ext>
              </a:extLst>
            </p:cNvPr>
            <p:cNvSpPr/>
            <p:nvPr/>
          </p:nvSpPr>
          <p:spPr>
            <a:xfrm>
              <a:off x="1447956" y="272365"/>
              <a:ext cx="4787008" cy="259889"/>
            </a:xfrm>
            <a:prstGeom prst="roundRect">
              <a:avLst/>
            </a:prstGeom>
            <a:solidFill>
              <a:srgbClr val="FA8F81"/>
            </a:solidFill>
            <a:ln>
              <a:solidFill>
                <a:srgbClr val="FA8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 dirty="0">
                <a:solidFill>
                  <a:srgbClr val="D6F4FF"/>
                </a:solidFill>
                <a:effectLst>
                  <a:glow rad="63500">
                    <a:srgbClr val="F7A923">
                      <a:satMod val="175000"/>
                      <a:alpha val="40000"/>
                    </a:srgbClr>
                  </a:glow>
                </a:effectLst>
                <a:latin typeface="Calibri"/>
                <a:sym typeface="Arial"/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AA6C16DB-9276-21AA-16DA-941D0C797EF8}"/>
                </a:ext>
              </a:extLst>
            </p:cNvPr>
            <p:cNvSpPr txBox="1"/>
            <p:nvPr/>
          </p:nvSpPr>
          <p:spPr>
            <a:xfrm>
              <a:off x="792916" y="-180171"/>
              <a:ext cx="58421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Cùng</a:t>
              </a:r>
              <a:r>
                <a:rPr lang="en-US" sz="5400" b="1" kern="0" spc="50" dirty="0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 chia </a:t>
              </a:r>
              <a:r>
                <a:rPr lang="en-US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sẻ</a:t>
              </a:r>
              <a:endParaRPr lang="en-US" sz="5400" b="1" kern="0" spc="50" dirty="0">
                <a:ln w="9525" cmpd="sng">
                  <a:solidFill>
                    <a:srgbClr val="FA8F8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FA8F81"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87289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19040" y="297234"/>
            <a:ext cx="8476342" cy="4547748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69264" y="468267"/>
            <a:ext cx="7967749" cy="1077218"/>
            <a:chOff x="1159302" y="641560"/>
            <a:chExt cx="7019727" cy="1077218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159302" y="683412"/>
              <a:ext cx="1311443" cy="791699"/>
              <a:chOff x="1386695" y="693200"/>
              <a:chExt cx="1347537" cy="85887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3457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386695" y="693200"/>
                <a:ext cx="1347537" cy="83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958574" y="641560"/>
              <a:ext cx="62204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Tìm câu khiến và câu cảm trong các đoạn văn sau:</a:t>
              </a:r>
              <a:endPara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4AE4BC-51FF-CF1C-F05E-40CF35E92927}"/>
              </a:ext>
            </a:extLst>
          </p:cNvPr>
          <p:cNvSpPr txBox="1"/>
          <p:nvPr/>
        </p:nvSpPr>
        <p:spPr>
          <a:xfrm>
            <a:off x="788075" y="1716518"/>
            <a:ext cx="79382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Ôi chao, con cá sấu to quá! Mình dài có đến hơn năm mét. Chỗ quãng bụng giữa, ước chừng một vòng rưỡi tay người lớn ôm mới giáp.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84717-FAC1-9804-CD89-E6032A1B872A}"/>
              </a:ext>
            </a:extLst>
          </p:cNvPr>
          <p:cNvSpPr txBox="1"/>
          <p:nvPr/>
        </p:nvSpPr>
        <p:spPr>
          <a:xfrm>
            <a:off x="1243151" y="1716518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Ôi chao, con cá sấu to quá!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77016-57C9-8412-8B11-73D6D3994F08}"/>
              </a:ext>
            </a:extLst>
          </p:cNvPr>
          <p:cNvSpPr txBox="1"/>
          <p:nvPr/>
        </p:nvSpPr>
        <p:spPr>
          <a:xfrm>
            <a:off x="4114800" y="3886342"/>
            <a:ext cx="259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CẢM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9723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19040" y="297234"/>
            <a:ext cx="8476342" cy="4547748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69264" y="468267"/>
            <a:ext cx="7967749" cy="1077218"/>
            <a:chOff x="1159302" y="641560"/>
            <a:chExt cx="7019727" cy="1077218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159302" y="683412"/>
              <a:ext cx="1311443" cy="791699"/>
              <a:chOff x="1386695" y="693200"/>
              <a:chExt cx="1347537" cy="85887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3457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386695" y="693200"/>
                <a:ext cx="1347537" cy="83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958574" y="641560"/>
              <a:ext cx="62204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Tìm câu khiến và câu cảm trong các đoạn văn sau:</a:t>
              </a:r>
              <a:endPara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4AE4BC-51FF-CF1C-F05E-40CF35E92927}"/>
              </a:ext>
            </a:extLst>
          </p:cNvPr>
          <p:cNvSpPr txBox="1"/>
          <p:nvPr/>
        </p:nvSpPr>
        <p:spPr>
          <a:xfrm>
            <a:off x="788075" y="1716518"/>
            <a:ext cx="79382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Các bạn hoa tầm xuân đua nhau gọi: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Cô đi đâu mà vội thế? Ở đây chơi với chúng em một chút nào!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84717-FAC1-9804-CD89-E6032A1B872A}"/>
              </a:ext>
            </a:extLst>
          </p:cNvPr>
          <p:cNvSpPr txBox="1"/>
          <p:nvPr/>
        </p:nvSpPr>
        <p:spPr>
          <a:xfrm>
            <a:off x="1143000" y="2270515"/>
            <a:ext cx="8159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>
                <a:solidFill>
                  <a:srgbClr val="FF0000"/>
                </a:solidFill>
              </a:rPr>
              <a:t>Cô đi đâu mà vội thế? Ở đây chơi với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77016-57C9-8412-8B11-73D6D3994F08}"/>
              </a:ext>
            </a:extLst>
          </p:cNvPr>
          <p:cNvSpPr txBox="1"/>
          <p:nvPr/>
        </p:nvSpPr>
        <p:spPr>
          <a:xfrm>
            <a:off x="4114800" y="3886342"/>
            <a:ext cx="259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KHIẾN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F42B0-A57E-8DB8-10BF-BCECBD6CBA96}"/>
              </a:ext>
            </a:extLst>
          </p:cNvPr>
          <p:cNvSpPr txBox="1"/>
          <p:nvPr/>
        </p:nvSpPr>
        <p:spPr>
          <a:xfrm>
            <a:off x="812028" y="2815715"/>
            <a:ext cx="7507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>
                <a:solidFill>
                  <a:srgbClr val="FF0000"/>
                </a:solidFill>
              </a:rPr>
              <a:t>chúng em một chút nào!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295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199983" y="272494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483169" y="376437"/>
            <a:ext cx="8119154" cy="4807669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488002" y="1284753"/>
            <a:ext cx="1678284" cy="1313614"/>
            <a:chOff x="1488002" y="1234446"/>
            <a:chExt cx="1678284" cy="1313614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13614"/>
              <a:chOff x="1280474" y="1105736"/>
              <a:chExt cx="1678284" cy="1313614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400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77242"/>
              <a:ext cx="6993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00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800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1856207" y="378726"/>
            <a:ext cx="51457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49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49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1827920" y="2519046"/>
            <a:ext cx="656208" cy="661916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lang="en-US" sz="24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3884523" y="3924201"/>
            <a:ext cx="656208" cy="661916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lang="en-US" sz="24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5149575" y="1066585"/>
            <a:ext cx="2132870" cy="1381986"/>
            <a:chOff x="5126861" y="1058966"/>
            <a:chExt cx="2132870" cy="1381986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82891"/>
                <a:ext cx="1135495" cy="28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800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</a:t>
                </a:r>
                <a:r>
                  <a:rPr lang="vi-VN" sz="800" b="1" kern="0" dirty="0">
                    <a:solidFill>
                      <a:srgbClr val="00A5CA"/>
                    </a:solidFill>
                    <a:latin typeface="+mj-lt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E6CF29E7-46F3-F89C-A90F-DA0A47A55B0A}"/>
              </a:ext>
            </a:extLst>
          </p:cNvPr>
          <p:cNvGrpSpPr/>
          <p:nvPr/>
        </p:nvGrpSpPr>
        <p:grpSpPr>
          <a:xfrm rot="21171908">
            <a:off x="5750509" y="2491496"/>
            <a:ext cx="607120" cy="577549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48A5F553-81AD-F8F8-5670-31E93B3241BE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DD0D0B5B-03D7-B88E-32EF-67DD15FB3BA4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EBA27246-45E0-CE30-6871-533B6BBCB417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078756C9-53C7-AC6F-E75C-93712930CC1B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vi-VN" sz="24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3</a:t>
              </a:r>
              <a:endParaRPr lang="en-US" sz="24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5745659" y="2416016"/>
            <a:ext cx="656208" cy="661916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lang="en-US" sz="24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36D38EF0-892A-B1F5-E509-00548543A7A9}"/>
              </a:ext>
            </a:extLst>
          </p:cNvPr>
          <p:cNvGrpSpPr/>
          <p:nvPr/>
        </p:nvGrpSpPr>
        <p:grpSpPr>
          <a:xfrm>
            <a:off x="3239649" y="2064693"/>
            <a:ext cx="1953963" cy="1951043"/>
            <a:chOff x="5690349" y="1091013"/>
            <a:chExt cx="2170708" cy="2051130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95FD8C34-C16E-7422-DE35-B5DBDFF2274F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51130"/>
              <a:chOff x="5344596" y="884586"/>
              <a:chExt cx="2170708" cy="2051130"/>
            </a:xfrm>
          </p:grpSpPr>
          <p:pic>
            <p:nvPicPr>
              <p:cNvPr id="89" name="Hình ảnh 8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79DA8224-77E8-B37F-2129-863634AF4B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2B649715-FFB2-D875-3249-4A2FA49876F1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32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400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54700FFB-DB5D-3AFD-C808-0656BE51AAD8}"/>
                </a:ext>
              </a:extLst>
            </p:cNvPr>
            <p:cNvSpPr txBox="1"/>
            <p:nvPr/>
          </p:nvSpPr>
          <p:spPr>
            <a:xfrm rot="362211">
              <a:off x="6321998" y="2262856"/>
              <a:ext cx="699370" cy="21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700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700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33829" y="419894"/>
            <a:ext cx="8476342" cy="45974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EBB8A828-CCD0-540C-DFC0-45C049275B32}"/>
              </a:ext>
            </a:extLst>
          </p:cNvPr>
          <p:cNvGrpSpPr/>
          <p:nvPr/>
        </p:nvGrpSpPr>
        <p:grpSpPr>
          <a:xfrm>
            <a:off x="162528" y="651859"/>
            <a:ext cx="8394482" cy="1150862"/>
            <a:chOff x="1203157" y="685800"/>
            <a:chExt cx="8394482" cy="1150862"/>
          </a:xfrm>
        </p:grpSpPr>
        <p:grpSp>
          <p:nvGrpSpPr>
            <p:cNvPr id="37" name="Nhóm 36">
              <a:extLst>
                <a:ext uri="{FF2B5EF4-FFF2-40B4-BE49-F238E27FC236}">
                  <a16:creationId xmlns:a16="http://schemas.microsoft.com/office/drawing/2014/main" id="{DE3EF2F0-26C0-A1FF-4680-EB642064517B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4F6EBF2A-3944-A73E-04B4-6AEDB0DD6FE2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400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694105C8-5BEA-0290-3D81-A714CA92F247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3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vi-VN" sz="4400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3</a:t>
                </a:r>
                <a:endParaRPr lang="en-US" sz="44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8879DE4E-6004-FAB3-0865-846C8E4ABCAF}"/>
                </a:ext>
              </a:extLst>
            </p:cNvPr>
            <p:cNvSpPr txBox="1"/>
            <p:nvPr/>
          </p:nvSpPr>
          <p:spPr>
            <a:xfrm>
              <a:off x="2245286" y="790222"/>
              <a:ext cx="735235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vi-VN" sz="3100" b="1" kern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Đặt câu khiến hoặc câu cảm về một con vật hoặc một loài cây. </a:t>
              </a:r>
              <a:endParaRPr lang="vi-VN" sz="31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FE83E7-4EA0-7D66-4F22-12DFDDD6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924472"/>
            <a:ext cx="6120680" cy="25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ED46B796-8705-3420-CD8E-A344BE901593}"/>
              </a:ext>
            </a:extLst>
          </p:cNvPr>
          <p:cNvSpPr txBox="1"/>
          <p:nvPr/>
        </p:nvSpPr>
        <p:spPr>
          <a:xfrm>
            <a:off x="990600" y="2496344"/>
            <a:ext cx="5214733" cy="12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M: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Chú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chim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sâu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trông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thật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đáng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yêu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!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Oval Callout 18">
            <a:extLst>
              <a:ext uri="{FF2B5EF4-FFF2-40B4-BE49-F238E27FC236}">
                <a16:creationId xmlns:a16="http://schemas.microsoft.com/office/drawing/2014/main" id="{9FAE3C2A-C99A-BE4E-FD5B-A6A91AD779DA}"/>
              </a:ext>
            </a:extLst>
          </p:cNvPr>
          <p:cNvSpPr/>
          <p:nvPr/>
        </p:nvSpPr>
        <p:spPr>
          <a:xfrm>
            <a:off x="5638800" y="1734344"/>
            <a:ext cx="3282822" cy="167647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XÌ ĐIỆN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EBCE4150-3A85-DDA2-50C6-529FA550F229}"/>
              </a:ext>
            </a:extLst>
          </p:cNvPr>
          <p:cNvSpPr/>
          <p:nvPr/>
        </p:nvSpPr>
        <p:spPr>
          <a:xfrm>
            <a:off x="2122493" y="399550"/>
            <a:ext cx="6715605" cy="3601744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solidFill>
              <a:srgbClr val="FA8F8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16" name="Hình ảnh 15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CF2730C-6CC7-890C-8B19-6D1EB1449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00" y="1004134"/>
            <a:ext cx="3985900" cy="233172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FCD1D574-C2E2-67EA-89E9-12CD867D443A}"/>
              </a:ext>
            </a:extLst>
          </p:cNvPr>
          <p:cNvGrpSpPr/>
          <p:nvPr/>
        </p:nvGrpSpPr>
        <p:grpSpPr>
          <a:xfrm>
            <a:off x="1206403" y="-54952"/>
            <a:ext cx="5842173" cy="923330"/>
            <a:chOff x="792916" y="-180171"/>
            <a:chExt cx="5842173" cy="923330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7E6B91F1-A70E-D00E-ED92-A0C129D7E075}"/>
                </a:ext>
              </a:extLst>
            </p:cNvPr>
            <p:cNvSpPr/>
            <p:nvPr/>
          </p:nvSpPr>
          <p:spPr>
            <a:xfrm>
              <a:off x="1447956" y="272365"/>
              <a:ext cx="4787008" cy="259889"/>
            </a:xfrm>
            <a:prstGeom prst="roundRect">
              <a:avLst/>
            </a:prstGeom>
            <a:solidFill>
              <a:srgbClr val="FA8F81"/>
            </a:solidFill>
            <a:ln>
              <a:solidFill>
                <a:srgbClr val="FA8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 dirty="0">
                <a:solidFill>
                  <a:srgbClr val="D6F4FF"/>
                </a:solidFill>
                <a:effectLst>
                  <a:glow rad="63500">
                    <a:srgbClr val="F7A923">
                      <a:satMod val="175000"/>
                      <a:alpha val="40000"/>
                    </a:srgbClr>
                  </a:glow>
                </a:effectLst>
                <a:latin typeface="Calibri"/>
                <a:sym typeface="Arial"/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AA6C16DB-9276-21AA-16DA-941D0C797EF8}"/>
                </a:ext>
              </a:extLst>
            </p:cNvPr>
            <p:cNvSpPr txBox="1"/>
            <p:nvPr/>
          </p:nvSpPr>
          <p:spPr>
            <a:xfrm>
              <a:off x="792916" y="-180171"/>
              <a:ext cx="58421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Cùng</a:t>
              </a:r>
              <a:r>
                <a:rPr lang="en-US" sz="5400" b="1" kern="0" spc="50" dirty="0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 chia </a:t>
              </a:r>
              <a:r>
                <a:rPr lang="en-US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sẻ</a:t>
              </a:r>
              <a:endParaRPr lang="en-US" sz="5400" b="1" kern="0" spc="50" dirty="0">
                <a:ln w="9525" cmpd="sng">
                  <a:solidFill>
                    <a:srgbClr val="FA8F8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FA8F81"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38416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199983" y="272494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483169" y="376437"/>
            <a:ext cx="8119154" cy="4807669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00" t="11589" r="19980" b="17582"/>
          <a:stretch/>
        </p:blipFill>
        <p:spPr>
          <a:xfrm>
            <a:off x="2574324" y="2077324"/>
            <a:ext cx="3626554" cy="251478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081648" y="779872"/>
            <a:ext cx="492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Chúc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mừng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bạn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đã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chinh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phục</a:t>
            </a:r>
            <a:endParaRPr lang="en-US" sz="2400" b="1" kern="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081648" y="1183307"/>
            <a:ext cx="492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thử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thách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Đây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chính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147351" y="1608385"/>
            <a:ext cx="492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phần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dành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bạn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5473700" y="381794"/>
            <a:ext cx="2654300" cy="2532182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283" name="Google Shape;1283;p40"/>
          <p:cNvGrpSpPr/>
          <p:nvPr/>
        </p:nvGrpSpPr>
        <p:grpSpPr>
          <a:xfrm>
            <a:off x="-824969" y="1808693"/>
            <a:ext cx="5108460" cy="4488654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6921853" y="-267944"/>
            <a:ext cx="2321601" cy="1950030"/>
          </a:xfrm>
          <a:prstGeom prst="rect">
            <a:avLst/>
          </a:prstGeom>
        </p:spPr>
      </p:pic>
      <p:sp>
        <p:nvSpPr>
          <p:cNvPr id="34" name="Google Shape;1725;p52">
            <a:extLst>
              <a:ext uri="{FF2B5EF4-FFF2-40B4-BE49-F238E27FC236}">
                <a16:creationId xmlns:a16="http://schemas.microsoft.com/office/drawing/2014/main" id="{FCFDDDBA-A07E-BDCB-9581-64E70AE68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835" y="-311358"/>
            <a:ext cx="7138727" cy="20976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Khởi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Động</a:t>
            </a:r>
            <a:endParaRPr lang="vi-V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4CC4DB30-D3DF-3FBB-9462-F5A78B9BA198}"/>
              </a:ext>
            </a:extLst>
          </p:cNvPr>
          <p:cNvGrpSpPr/>
          <p:nvPr/>
        </p:nvGrpSpPr>
        <p:grpSpPr>
          <a:xfrm>
            <a:off x="3614136" y="1471193"/>
            <a:ext cx="5402415" cy="3526809"/>
            <a:chOff x="3614135" y="1470398"/>
            <a:chExt cx="5402415" cy="3526809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DD94496A-87B6-2898-D213-42CDF247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614135" y="1470398"/>
              <a:ext cx="5402415" cy="3526809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AB6FEB1A-057E-B53C-6103-C66EC3C8CF1D}"/>
                </a:ext>
              </a:extLst>
            </p:cNvPr>
            <p:cNvSpPr txBox="1"/>
            <p:nvPr/>
          </p:nvSpPr>
          <p:spPr>
            <a:xfrm>
              <a:off x="4585150" y="2331030"/>
              <a:ext cx="34411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4800" kern="0" dirty="0" err="1">
                  <a:ln w="0">
                    <a:solidFill>
                      <a:srgbClr val="FA8F8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VN-Poky's"/>
                  <a:cs typeface="Arial"/>
                  <a:sym typeface="Arial"/>
                </a:rPr>
                <a:t>Khám</a:t>
              </a:r>
              <a:r>
                <a:rPr lang="en-US" sz="4800" kern="0" dirty="0">
                  <a:ln w="0">
                    <a:solidFill>
                      <a:srgbClr val="FA8F8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VN-Poky's"/>
                  <a:cs typeface="Arial"/>
                  <a:sym typeface="Arial"/>
                </a:rPr>
                <a:t> </a:t>
              </a:r>
              <a:r>
                <a:rPr lang="en-US" sz="4800" kern="0" dirty="0" err="1">
                  <a:ln w="0">
                    <a:solidFill>
                      <a:srgbClr val="FA8F8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VN-Poky's"/>
                  <a:cs typeface="Arial"/>
                  <a:sym typeface="Arial"/>
                </a:rPr>
                <a:t>phá</a:t>
              </a:r>
              <a:endParaRPr lang="en-US" sz="4800" kern="0" dirty="0">
                <a:ln w="0">
                  <a:solidFill>
                    <a:srgbClr val="FA8F8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VN-Poky's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4800" kern="0" dirty="0">
                  <a:ln w="0">
                    <a:solidFill>
                      <a:srgbClr val="FA8F8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VN-Poky's"/>
                  <a:cs typeface="Arial"/>
                  <a:sym typeface="Arial"/>
                </a:rPr>
                <a:t> </a:t>
              </a:r>
              <a:r>
                <a:rPr lang="en-US" sz="4800" kern="0" dirty="0" err="1">
                  <a:ln w="0">
                    <a:solidFill>
                      <a:srgbClr val="FA8F8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VN-Poky's"/>
                  <a:cs typeface="Arial"/>
                  <a:sym typeface="Arial"/>
                </a:rPr>
                <a:t>bầu</a:t>
              </a:r>
              <a:r>
                <a:rPr lang="en-US" sz="4800" kern="0" dirty="0">
                  <a:ln w="0">
                    <a:solidFill>
                      <a:srgbClr val="FA8F8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VN-Poky's"/>
                  <a:cs typeface="Arial"/>
                  <a:sym typeface="Arial"/>
                </a:rPr>
                <a:t> </a:t>
              </a:r>
              <a:r>
                <a:rPr lang="en-US" sz="4800" kern="0" dirty="0" err="1">
                  <a:ln w="0">
                    <a:solidFill>
                      <a:srgbClr val="FA8F8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VN-Poky's"/>
                  <a:cs typeface="Arial"/>
                  <a:sym typeface="Arial"/>
                </a:rPr>
                <a:t>trời</a:t>
              </a:r>
              <a:endParaRPr lang="en-US" sz="4800" kern="0" dirty="0">
                <a:ln w="0">
                  <a:solidFill>
                    <a:srgbClr val="FA8F8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VN-Poky's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908844" y="1223176"/>
            <a:ext cx="7168357" cy="3572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vi-VN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Vận</a:t>
            </a:r>
            <a:r>
              <a:rPr lang="vi-V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vi-VN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Dụng</a:t>
            </a:r>
            <a:endParaRPr lang="vi-VN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72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EBCE4150-3A85-DDA2-50C6-529FA550F229}"/>
              </a:ext>
            </a:extLst>
          </p:cNvPr>
          <p:cNvSpPr/>
          <p:nvPr/>
        </p:nvSpPr>
        <p:spPr>
          <a:xfrm>
            <a:off x="657233" y="399550"/>
            <a:ext cx="8180865" cy="4406273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solidFill>
              <a:srgbClr val="FA8F8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6C9F974-FB5C-9781-098B-73A1BAA600F6}"/>
              </a:ext>
            </a:extLst>
          </p:cNvPr>
          <p:cNvGrpSpPr/>
          <p:nvPr/>
        </p:nvGrpSpPr>
        <p:grpSpPr>
          <a:xfrm>
            <a:off x="785101" y="847198"/>
            <a:ext cx="7784513" cy="1183992"/>
            <a:chOff x="2117116" y="1954602"/>
            <a:chExt cx="7784513" cy="1183992"/>
          </a:xfrm>
        </p:grpSpPr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91C11055-F925-3780-724B-6A5F9B0EE1E9}"/>
                </a:ext>
              </a:extLst>
            </p:cNvPr>
            <p:cNvSpPr txBox="1"/>
            <p:nvPr/>
          </p:nvSpPr>
          <p:spPr>
            <a:xfrm>
              <a:off x="2773418" y="2007925"/>
              <a:ext cx="71282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Đặt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3000" b="1" kern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cảm hoặc câu khiến trong bức hình dưới đây.</a:t>
              </a:r>
              <a:endParaRPr lang="en-US" sz="30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Hình ảnh 11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0D0DDD51-CEDF-D467-5B87-6824F2AD8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118" t="50273" r="18353" b="-1"/>
            <a:stretch/>
          </p:blipFill>
          <p:spPr>
            <a:xfrm>
              <a:off x="2117116" y="1954602"/>
              <a:ext cx="911308" cy="1183992"/>
            </a:xfrm>
            <a:prstGeom prst="ellipse">
              <a:avLst/>
            </a:prstGeom>
          </p:spPr>
        </p:pic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FCD1D574-C2E2-67EA-89E9-12CD867D443A}"/>
              </a:ext>
            </a:extLst>
          </p:cNvPr>
          <p:cNvGrpSpPr/>
          <p:nvPr/>
        </p:nvGrpSpPr>
        <p:grpSpPr>
          <a:xfrm>
            <a:off x="951677" y="-113271"/>
            <a:ext cx="5842173" cy="923330"/>
            <a:chOff x="792916" y="-180171"/>
            <a:chExt cx="5842173" cy="923330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7E6B91F1-A70E-D00E-ED92-A0C129D7E075}"/>
                </a:ext>
              </a:extLst>
            </p:cNvPr>
            <p:cNvSpPr/>
            <p:nvPr/>
          </p:nvSpPr>
          <p:spPr>
            <a:xfrm>
              <a:off x="1447956" y="272365"/>
              <a:ext cx="4787008" cy="259889"/>
            </a:xfrm>
            <a:prstGeom prst="roundRect">
              <a:avLst/>
            </a:prstGeom>
            <a:solidFill>
              <a:srgbClr val="FA8F81"/>
            </a:solidFill>
            <a:ln>
              <a:solidFill>
                <a:srgbClr val="FA8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 dirty="0">
                <a:solidFill>
                  <a:srgbClr val="D6F4FF"/>
                </a:solidFill>
                <a:effectLst>
                  <a:glow rad="63500">
                    <a:srgbClr val="F7A923">
                      <a:satMod val="175000"/>
                      <a:alpha val="40000"/>
                    </a:srgbClr>
                  </a:glow>
                </a:effectLst>
                <a:latin typeface="Calibri"/>
                <a:sym typeface="Arial"/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AA6C16DB-9276-21AA-16DA-941D0C797EF8}"/>
                </a:ext>
              </a:extLst>
            </p:cNvPr>
            <p:cNvSpPr txBox="1"/>
            <p:nvPr/>
          </p:nvSpPr>
          <p:spPr>
            <a:xfrm>
              <a:off x="792916" y="-180171"/>
              <a:ext cx="58421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Cùng</a:t>
              </a:r>
              <a:r>
                <a:rPr lang="en-US" sz="5400" b="1" kern="0" spc="50" dirty="0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 </a:t>
              </a:r>
              <a:r>
                <a:rPr lang="vi-VN" sz="5400" b="1" kern="0" spc="50" dirty="0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+mj-lt"/>
                  <a:cs typeface="Arial"/>
                  <a:sym typeface="Arial"/>
                </a:rPr>
                <a:t>ôn </a:t>
              </a:r>
              <a:r>
                <a:rPr lang="vi-VN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+mj-lt"/>
                  <a:cs typeface="Arial"/>
                  <a:sym typeface="Arial"/>
                </a:rPr>
                <a:t>bài</a:t>
              </a:r>
              <a:endParaRPr lang="en-US" sz="5400" b="1" kern="0" spc="50" dirty="0">
                <a:ln w="9525" cmpd="sng">
                  <a:solidFill>
                    <a:srgbClr val="FA8F8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FA8F81"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endParaRP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88C6EF1-3242-44EE-EAE7-8797E4346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216" y="1969162"/>
            <a:ext cx="4488284" cy="2495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801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EBCE4150-3A85-DDA2-50C6-529FA550F229}"/>
              </a:ext>
            </a:extLst>
          </p:cNvPr>
          <p:cNvSpPr/>
          <p:nvPr/>
        </p:nvSpPr>
        <p:spPr>
          <a:xfrm>
            <a:off x="2122493" y="399550"/>
            <a:ext cx="6715605" cy="3601744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solidFill>
              <a:srgbClr val="FA8F8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16" name="Hình ảnh 15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CF2730C-6CC7-890C-8B19-6D1EB1449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00" y="1004134"/>
            <a:ext cx="3985900" cy="233172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FCD1D574-C2E2-67EA-89E9-12CD867D443A}"/>
              </a:ext>
            </a:extLst>
          </p:cNvPr>
          <p:cNvGrpSpPr/>
          <p:nvPr/>
        </p:nvGrpSpPr>
        <p:grpSpPr>
          <a:xfrm>
            <a:off x="1206403" y="-54952"/>
            <a:ext cx="5842173" cy="923330"/>
            <a:chOff x="792916" y="-180171"/>
            <a:chExt cx="5842173" cy="923330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7E6B91F1-A70E-D00E-ED92-A0C129D7E075}"/>
                </a:ext>
              </a:extLst>
            </p:cNvPr>
            <p:cNvSpPr/>
            <p:nvPr/>
          </p:nvSpPr>
          <p:spPr>
            <a:xfrm>
              <a:off x="1447956" y="272365"/>
              <a:ext cx="4787008" cy="259889"/>
            </a:xfrm>
            <a:prstGeom prst="roundRect">
              <a:avLst/>
            </a:prstGeom>
            <a:solidFill>
              <a:srgbClr val="FA8F81"/>
            </a:solidFill>
            <a:ln>
              <a:solidFill>
                <a:srgbClr val="FA8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 dirty="0">
                <a:solidFill>
                  <a:srgbClr val="D6F4FF"/>
                </a:solidFill>
                <a:effectLst>
                  <a:glow rad="63500">
                    <a:srgbClr val="F7A923">
                      <a:satMod val="175000"/>
                      <a:alpha val="40000"/>
                    </a:srgbClr>
                  </a:glow>
                </a:effectLst>
                <a:latin typeface="Calibri"/>
                <a:sym typeface="Arial"/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AA6C16DB-9276-21AA-16DA-941D0C797EF8}"/>
                </a:ext>
              </a:extLst>
            </p:cNvPr>
            <p:cNvSpPr txBox="1"/>
            <p:nvPr/>
          </p:nvSpPr>
          <p:spPr>
            <a:xfrm>
              <a:off x="792916" y="-180171"/>
              <a:ext cx="58421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Cùng</a:t>
              </a:r>
              <a:r>
                <a:rPr lang="en-US" sz="5400" b="1" kern="0" spc="50" dirty="0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 chia </a:t>
              </a:r>
              <a:r>
                <a:rPr lang="en-US" sz="5400" b="1" kern="0" spc="50" dirty="0" err="1">
                  <a:ln w="9525" cmpd="sng">
                    <a:solidFill>
                      <a:srgbClr val="FA8F8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A8F81">
                        <a:alpha val="40000"/>
                      </a:srgbClr>
                    </a:glow>
                  </a:effectLst>
                  <a:latin typeface="SVN-Poky's"/>
                  <a:cs typeface="Arial"/>
                  <a:sym typeface="Arial"/>
                </a:rPr>
                <a:t>sẻ</a:t>
              </a:r>
              <a:endParaRPr lang="en-US" sz="5400" b="1" kern="0" spc="50" dirty="0">
                <a:ln w="9525" cmpd="sng">
                  <a:solidFill>
                    <a:srgbClr val="FA8F8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FA8F81"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60067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EBCE4150-3A85-DDA2-50C6-529FA550F229}"/>
              </a:ext>
            </a:extLst>
          </p:cNvPr>
          <p:cNvSpPr/>
          <p:nvPr/>
        </p:nvSpPr>
        <p:spPr>
          <a:xfrm>
            <a:off x="678362" y="535658"/>
            <a:ext cx="6776538" cy="4062537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FCD1D574-C2E2-67EA-89E9-12CD867D443A}"/>
              </a:ext>
            </a:extLst>
          </p:cNvPr>
          <p:cNvGrpSpPr/>
          <p:nvPr/>
        </p:nvGrpSpPr>
        <p:grpSpPr>
          <a:xfrm>
            <a:off x="-100607" y="-98343"/>
            <a:ext cx="5842173" cy="923330"/>
            <a:chOff x="-194053" y="-260533"/>
            <a:chExt cx="5842173" cy="923330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7E6B91F1-A70E-D00E-ED92-A0C129D7E075}"/>
                </a:ext>
              </a:extLst>
            </p:cNvPr>
            <p:cNvSpPr/>
            <p:nvPr/>
          </p:nvSpPr>
          <p:spPr>
            <a:xfrm>
              <a:off x="1447955" y="186790"/>
              <a:ext cx="2558158" cy="259889"/>
            </a:xfrm>
            <a:prstGeom prst="round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 dirty="0">
                <a:solidFill>
                  <a:srgbClr val="D6F4FF"/>
                </a:solidFill>
                <a:effectLst>
                  <a:glow rad="63500">
                    <a:srgbClr val="F7A923">
                      <a:satMod val="175000"/>
                      <a:alpha val="40000"/>
                    </a:srgbClr>
                  </a:glow>
                </a:effectLst>
                <a:latin typeface="Calibri"/>
                <a:sym typeface="Arial"/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AA6C16DB-9276-21AA-16DA-941D0C797EF8}"/>
                </a:ext>
              </a:extLst>
            </p:cNvPr>
            <p:cNvSpPr txBox="1"/>
            <p:nvPr/>
          </p:nvSpPr>
          <p:spPr>
            <a:xfrm>
              <a:off x="-194053" y="-260533"/>
              <a:ext cx="58421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vi-VN" sz="5400" b="1" kern="0" spc="50" dirty="0" err="1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</a:effectLst>
                  <a:latin typeface="+mj-lt"/>
                  <a:cs typeface="Arial"/>
                  <a:sym typeface="Arial"/>
                </a:rPr>
                <a:t>Dặn</a:t>
              </a:r>
              <a:r>
                <a:rPr lang="vi-VN" sz="5400" b="1" kern="0" spc="50" dirty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</a:effectLst>
                  <a:latin typeface="+mj-lt"/>
                  <a:cs typeface="Arial"/>
                  <a:sym typeface="Arial"/>
                </a:rPr>
                <a:t> </a:t>
              </a:r>
              <a:r>
                <a:rPr lang="vi-VN" sz="5400" b="1" kern="0" spc="50" dirty="0" err="1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</a:effectLst>
                  <a:latin typeface="+mj-lt"/>
                  <a:cs typeface="Arial"/>
                  <a:sym typeface="Arial"/>
                </a:rPr>
                <a:t>dò</a:t>
              </a:r>
              <a:endParaRPr lang="en-US" sz="54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327DFA2C-CA1F-C9BA-5320-0BF869FD04B0}"/>
              </a:ext>
            </a:extLst>
          </p:cNvPr>
          <p:cNvGrpSpPr/>
          <p:nvPr/>
        </p:nvGrpSpPr>
        <p:grpSpPr>
          <a:xfrm>
            <a:off x="529451" y="964248"/>
            <a:ext cx="6510481" cy="1142238"/>
            <a:chOff x="1915135" y="746024"/>
            <a:chExt cx="6510481" cy="1142238"/>
          </a:xfrm>
        </p:grpSpPr>
        <p:pic>
          <p:nvPicPr>
            <p:cNvPr id="3" name="Hình ảnh 2" descr="Ảnh có chứa công cụ viết, văn phòng phẩm&#10;&#10;Mô tả được tạo tự động">
              <a:extLst>
                <a:ext uri="{FF2B5EF4-FFF2-40B4-BE49-F238E27FC236}">
                  <a16:creationId xmlns:a16="http://schemas.microsoft.com/office/drawing/2014/main" id="{EC92120E-BB5E-6695-BBD7-08FF5EA32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166" t="17951" r="58958" b="30243"/>
            <a:stretch/>
          </p:blipFill>
          <p:spPr>
            <a:xfrm rot="21080609">
              <a:off x="2868904" y="746024"/>
              <a:ext cx="1210212" cy="1142238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4ADDE8BC-01F1-25D2-0C62-85934B194AA2}"/>
                </a:ext>
              </a:extLst>
            </p:cNvPr>
            <p:cNvSpPr txBox="1"/>
            <p:nvPr/>
          </p:nvSpPr>
          <p:spPr>
            <a:xfrm>
              <a:off x="1915135" y="1032242"/>
              <a:ext cx="6510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vi-VN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GV </a:t>
              </a:r>
              <a:r>
                <a:rPr lang="vi-VN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điền</a:t>
              </a:r>
              <a:r>
                <a:rPr lang="vi-VN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vào</a:t>
              </a:r>
              <a:r>
                <a:rPr lang="vi-VN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28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19C7BFE7-609D-AF2A-EE4E-5B07BCBA949E}"/>
              </a:ext>
            </a:extLst>
          </p:cNvPr>
          <p:cNvGrpSpPr/>
          <p:nvPr/>
        </p:nvGrpSpPr>
        <p:grpSpPr>
          <a:xfrm>
            <a:off x="529451" y="2140471"/>
            <a:ext cx="6510481" cy="1142238"/>
            <a:chOff x="1915135" y="746024"/>
            <a:chExt cx="6510481" cy="1142238"/>
          </a:xfrm>
        </p:grpSpPr>
        <p:pic>
          <p:nvPicPr>
            <p:cNvPr id="36" name="Hình ảnh 35" descr="Ảnh có chứa công cụ viết, văn phòng phẩm&#10;&#10;Mô tả được tạo tự động">
              <a:extLst>
                <a:ext uri="{FF2B5EF4-FFF2-40B4-BE49-F238E27FC236}">
                  <a16:creationId xmlns:a16="http://schemas.microsoft.com/office/drawing/2014/main" id="{A5C7BADE-1AC6-3C55-40A8-05C80ACA1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166" t="17951" r="58958" b="30243"/>
            <a:stretch/>
          </p:blipFill>
          <p:spPr>
            <a:xfrm rot="21080609">
              <a:off x="2868904" y="746024"/>
              <a:ext cx="1210212" cy="1142238"/>
            </a:xfrm>
            <a:prstGeom prst="rect">
              <a:avLst/>
            </a:prstGeom>
          </p:spPr>
        </p:pic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DF92CB28-7152-67F6-7A60-AF5842863178}"/>
                </a:ext>
              </a:extLst>
            </p:cNvPr>
            <p:cNvSpPr txBox="1"/>
            <p:nvPr/>
          </p:nvSpPr>
          <p:spPr>
            <a:xfrm>
              <a:off x="1915135" y="1032242"/>
              <a:ext cx="6510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vi-VN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GV </a:t>
              </a:r>
              <a:r>
                <a:rPr lang="vi-VN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điền</a:t>
              </a:r>
              <a:r>
                <a:rPr lang="vi-VN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vào</a:t>
              </a:r>
              <a:r>
                <a:rPr lang="vi-VN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28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5761B97F-194C-9A1E-1A3D-DF80DF80CAB4}"/>
              </a:ext>
            </a:extLst>
          </p:cNvPr>
          <p:cNvGrpSpPr/>
          <p:nvPr/>
        </p:nvGrpSpPr>
        <p:grpSpPr>
          <a:xfrm>
            <a:off x="529451" y="3316694"/>
            <a:ext cx="6510481" cy="1142238"/>
            <a:chOff x="1915135" y="746024"/>
            <a:chExt cx="6510481" cy="1142238"/>
          </a:xfrm>
        </p:grpSpPr>
        <p:pic>
          <p:nvPicPr>
            <p:cNvPr id="41" name="Hình ảnh 40" descr="Ảnh có chứa công cụ viết, văn phòng phẩm&#10;&#10;Mô tả được tạo tự động">
              <a:extLst>
                <a:ext uri="{FF2B5EF4-FFF2-40B4-BE49-F238E27FC236}">
                  <a16:creationId xmlns:a16="http://schemas.microsoft.com/office/drawing/2014/main" id="{DCB23576-DD71-10E3-23A9-3DA3A6C75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166" t="17951" r="58958" b="30243"/>
            <a:stretch/>
          </p:blipFill>
          <p:spPr>
            <a:xfrm rot="21080609">
              <a:off x="2868904" y="746024"/>
              <a:ext cx="1210212" cy="1142238"/>
            </a:xfrm>
            <a:prstGeom prst="rect">
              <a:avLst/>
            </a:prstGeom>
          </p:spPr>
        </p:pic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D9BEA2E3-B842-0404-39E4-2E63D6CE2519}"/>
                </a:ext>
              </a:extLst>
            </p:cNvPr>
            <p:cNvSpPr txBox="1"/>
            <p:nvPr/>
          </p:nvSpPr>
          <p:spPr>
            <a:xfrm>
              <a:off x="1915135" y="1032242"/>
              <a:ext cx="6510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vi-VN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GV </a:t>
              </a:r>
              <a:r>
                <a:rPr lang="vi-VN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điền</a:t>
              </a:r>
              <a:r>
                <a:rPr lang="vi-VN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vào</a:t>
              </a:r>
              <a:r>
                <a:rPr lang="vi-VN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28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372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6854900" y="324662"/>
            <a:ext cx="2808807" cy="640814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3314039" y="535569"/>
            <a:ext cx="980825" cy="519800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4533900" y="3429794"/>
            <a:ext cx="3333750" cy="8001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29" name="Google Shape;1725;p52">
            <a:extLst>
              <a:ext uri="{FF2B5EF4-FFF2-40B4-BE49-F238E27FC236}">
                <a16:creationId xmlns:a16="http://schemas.microsoft.com/office/drawing/2014/main" id="{AA7BDC4D-185C-249A-50E8-8A46B751B9A3}"/>
              </a:ext>
            </a:extLst>
          </p:cNvPr>
          <p:cNvSpPr txBox="1">
            <a:spLocks/>
          </p:cNvSpPr>
          <p:nvPr/>
        </p:nvSpPr>
        <p:spPr>
          <a:xfrm>
            <a:off x="2876350" y="-70830"/>
            <a:ext cx="7168357" cy="357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Tạm</a:t>
            </a:r>
            <a:r>
              <a:rPr lang="en-US" sz="66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66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Biệt</a:t>
            </a:r>
            <a:endParaRPr lang="en-US" sz="66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</a:endParaRPr>
          </a:p>
          <a:p>
            <a:r>
              <a:rPr lang="en-US" sz="66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Và</a:t>
            </a:r>
            <a:r>
              <a:rPr lang="en-US" sz="66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</a:p>
          <a:p>
            <a:r>
              <a:rPr lang="en-US" sz="66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Hẹn</a:t>
            </a:r>
            <a:r>
              <a:rPr lang="en-US" sz="66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66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Gặp</a:t>
            </a:r>
            <a:r>
              <a:rPr lang="en-US" sz="66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66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Lại</a:t>
            </a:r>
            <a:endParaRPr lang="vi-VN" sz="66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908844" y="1234920"/>
            <a:ext cx="7168357" cy="2218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Khám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Phá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A6BFBC7-6ADE-82A4-FCF5-B6ACF00695DA}"/>
              </a:ext>
            </a:extLst>
          </p:cNvPr>
          <p:cNvGrpSpPr/>
          <p:nvPr/>
        </p:nvGrpSpPr>
        <p:grpSpPr>
          <a:xfrm>
            <a:off x="1842294" y="1666845"/>
            <a:ext cx="7301707" cy="3572247"/>
            <a:chOff x="1842293" y="1742703"/>
            <a:chExt cx="7301707" cy="3572247"/>
          </a:xfrm>
        </p:grpSpPr>
        <p:sp>
          <p:nvSpPr>
            <p:cNvPr id="3" name="Google Shape;1725;p52">
              <a:extLst>
                <a:ext uri="{FF2B5EF4-FFF2-40B4-BE49-F238E27FC236}">
                  <a16:creationId xmlns:a16="http://schemas.microsoft.com/office/drawing/2014/main" id="{F89DF9AC-53A4-ABDF-30DB-514935BB9B1F}"/>
                </a:ext>
              </a:extLst>
            </p:cNvPr>
            <p:cNvSpPr txBox="1">
              <a:spLocks/>
            </p:cNvSpPr>
            <p:nvPr/>
          </p:nvSpPr>
          <p:spPr>
            <a:xfrm>
              <a:off x="1975643" y="1742703"/>
              <a:ext cx="7168357" cy="357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870"/>
                </a:buClr>
                <a:buSzPts val="4800"/>
                <a:buFont typeface="Satisfy"/>
                <a:buNone/>
                <a:defRPr sz="4800" b="0" i="0" u="none" strike="noStrike" cap="none">
                  <a:solidFill>
                    <a:srgbClr val="005870"/>
                  </a:solidFill>
                  <a:latin typeface="Satisfy"/>
                  <a:ea typeface="Satisfy"/>
                  <a:cs typeface="Satisfy"/>
                  <a:sym typeface="Satisf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8000" b="1" kern="0" dirty="0" err="1">
                  <a:ln w="6600">
                    <a:solidFill>
                      <a:srgbClr val="00587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5870"/>
                    </a:outerShdw>
                  </a:effectLst>
                  <a:latin typeface="SVN-Poky's"/>
                </a:rPr>
                <a:t>Luyện</a:t>
              </a:r>
              <a:r>
                <a:rPr lang="en-US" sz="8000" b="1" kern="0" dirty="0">
                  <a:ln w="6600">
                    <a:solidFill>
                      <a:srgbClr val="00587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5870"/>
                    </a:outerShdw>
                  </a:effectLst>
                  <a:latin typeface="SVN-Poky's"/>
                </a:rPr>
                <a:t> </a:t>
              </a:r>
              <a:r>
                <a:rPr lang="en-US" sz="8000" b="1" kern="0" dirty="0" err="1">
                  <a:ln w="6600">
                    <a:solidFill>
                      <a:srgbClr val="00587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5870"/>
                    </a:outerShdw>
                  </a:effectLst>
                  <a:latin typeface="SVN-Poky's"/>
                </a:rPr>
                <a:t>Tập</a:t>
              </a:r>
              <a:endParaRPr lang="vi-VN" sz="80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</a:endParaRPr>
            </a:p>
          </p:txBody>
        </p:sp>
        <p:sp>
          <p:nvSpPr>
            <p:cNvPr id="4" name="Google Shape;1725;p52">
              <a:extLst>
                <a:ext uri="{FF2B5EF4-FFF2-40B4-BE49-F238E27FC236}">
                  <a16:creationId xmlns:a16="http://schemas.microsoft.com/office/drawing/2014/main" id="{647F9033-B277-C402-0C4C-32BCFB3A6BC9}"/>
                </a:ext>
              </a:extLst>
            </p:cNvPr>
            <p:cNvSpPr txBox="1">
              <a:spLocks/>
            </p:cNvSpPr>
            <p:nvPr/>
          </p:nvSpPr>
          <p:spPr>
            <a:xfrm>
              <a:off x="1842293" y="2646302"/>
              <a:ext cx="1689577" cy="1468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870"/>
                </a:buClr>
                <a:buSzPts val="4800"/>
                <a:buFont typeface="Satisfy"/>
                <a:buNone/>
                <a:defRPr sz="4800" b="0" i="0" u="none" strike="noStrike" cap="none">
                  <a:solidFill>
                    <a:srgbClr val="005870"/>
                  </a:solidFill>
                  <a:latin typeface="Satisfy"/>
                  <a:ea typeface="Satisfy"/>
                  <a:cs typeface="Satisfy"/>
                  <a:sym typeface="Satisf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5400" b="1" kern="0" dirty="0">
                  <a:ln w="6600">
                    <a:solidFill>
                      <a:srgbClr val="00587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5870"/>
                    </a:outerShdw>
                  </a:effectLst>
                  <a:latin typeface="SVN-Poky's"/>
                </a:rPr>
                <a:t>&amp;</a:t>
              </a:r>
              <a:endParaRPr lang="vi-VN" sz="5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3435016" y="1491552"/>
            <a:ext cx="227396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49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ĐI TÌM KHO BÁU</a:t>
            </a:r>
            <a:endParaRPr lang="en-US" sz="49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199983" y="272494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483169" y="376437"/>
            <a:ext cx="8119154" cy="4807669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488002" y="1284754"/>
            <a:ext cx="1678284" cy="1351525"/>
            <a:chOff x="1488002" y="1234446"/>
            <a:chExt cx="1678284" cy="1351525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51525"/>
              <a:chOff x="1280474" y="1105736"/>
              <a:chExt cx="1678284" cy="1351525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400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77242"/>
              <a:ext cx="6993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00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800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239649" y="2064693"/>
            <a:ext cx="1953963" cy="1951043"/>
            <a:chOff x="5690349" y="1091013"/>
            <a:chExt cx="2170708" cy="2051130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51130"/>
              <a:chOff x="5344596" y="884586"/>
              <a:chExt cx="2170708" cy="2051130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32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400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62856"/>
              <a:ext cx="699370" cy="21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700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700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1856207" y="378726"/>
            <a:ext cx="51457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49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49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1827920" y="2519046"/>
            <a:ext cx="656208" cy="661916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lang="en-US" sz="24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1827920" y="2588803"/>
            <a:ext cx="607120" cy="577549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vi-VN" sz="24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24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908805" y="2419688"/>
            <a:ext cx="607120" cy="577549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4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24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5095562" y="1069660"/>
            <a:ext cx="2132870" cy="1381986"/>
            <a:chOff x="5126861" y="1058966"/>
            <a:chExt cx="2132870" cy="1381986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82891"/>
                <a:ext cx="1135495" cy="28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800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</a:t>
                </a:r>
                <a:r>
                  <a:rPr lang="vi-VN" sz="800" b="1" kern="0" dirty="0">
                    <a:solidFill>
                      <a:srgbClr val="00A5CA"/>
                    </a:solidFill>
                    <a:latin typeface="+mj-lt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77CDE96D-A244-BA18-9EEB-7D74573F309E}"/>
              </a:ext>
            </a:extLst>
          </p:cNvPr>
          <p:cNvGrpSpPr/>
          <p:nvPr/>
        </p:nvGrpSpPr>
        <p:grpSpPr>
          <a:xfrm>
            <a:off x="3967698" y="4014862"/>
            <a:ext cx="607120" cy="577549"/>
            <a:chOff x="4234875" y="1979179"/>
            <a:chExt cx="607120" cy="577549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015C2A39-F265-CA7C-8080-B1CDE383E15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2" name="Hình Bầu dục 71">
                <a:extLst>
                  <a:ext uri="{FF2B5EF4-FFF2-40B4-BE49-F238E27FC236}">
                    <a16:creationId xmlns:a16="http://schemas.microsoft.com/office/drawing/2014/main" id="{F26C45A3-4BDC-E0F2-B07C-F99B9A4CAAB2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3" name="Hình Bầu dục 72">
                <a:extLst>
                  <a:ext uri="{FF2B5EF4-FFF2-40B4-BE49-F238E27FC236}">
                    <a16:creationId xmlns:a16="http://schemas.microsoft.com/office/drawing/2014/main" id="{8F014C7D-8B50-0C8A-2F71-1EFA18D845F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38108FBE-BD3C-28AB-3CA5-3D8B140D172A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4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24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7675" y="292895"/>
            <a:ext cx="8339734" cy="460140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47598" y="441362"/>
            <a:ext cx="7964803" cy="1006362"/>
            <a:chOff x="1074051" y="865126"/>
            <a:chExt cx="7964803" cy="100636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074051" y="865126"/>
              <a:ext cx="1311443" cy="769441"/>
              <a:chOff x="1299098" y="890331"/>
              <a:chExt cx="1347537" cy="834727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603965" y="947629"/>
                <a:ext cx="737804" cy="7246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400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299098" y="890331"/>
                <a:ext cx="1347537" cy="83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824776" y="917381"/>
              <a:ext cx="7214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800" b="1" kern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 thể thêm dấu phẩy vào những vị trí nào trong mỗi câu sau:</a:t>
              </a:r>
              <a:endParaRPr lang="en-US" sz="2800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104F28C-47A6-A81E-D788-0A3632814B60}"/>
              </a:ext>
            </a:extLst>
          </p:cNvPr>
          <p:cNvSpPr txBox="1"/>
          <p:nvPr/>
        </p:nvSpPr>
        <p:spPr>
          <a:xfrm>
            <a:off x="609601" y="1603921"/>
            <a:ext cx="8177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3200" ker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a.	Bóng đá bơi lội cờ vua võ thuật là những môn thể thao được trẻ em yêu thích.</a:t>
            </a:r>
          </a:p>
          <a:p>
            <a:pPr>
              <a:buClr>
                <a:srgbClr val="000000"/>
              </a:buClr>
            </a:pPr>
            <a:r>
              <a:rPr lang="vi-VN" sz="3200" ker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b.	Lớp em tham gia tốp ca diễn kịch nhảy dân vũ.</a:t>
            </a:r>
          </a:p>
          <a:p>
            <a:pPr>
              <a:buClr>
                <a:srgbClr val="000000"/>
              </a:buClr>
            </a:pPr>
            <a:r>
              <a:rPr lang="vi-VN" sz="3200" ker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c.	Sáng sớm khi mặt trời vừa lên những chú chim đã cất tiếng véo von.</a:t>
            </a:r>
            <a:endParaRPr lang="vi-VN" sz="3200" kern="0" dirty="0" err="1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5127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7675" y="292895"/>
            <a:ext cx="8339734" cy="460140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104F28C-47A6-A81E-D788-0A3632814B60}"/>
              </a:ext>
            </a:extLst>
          </p:cNvPr>
          <p:cNvSpPr txBox="1"/>
          <p:nvPr/>
        </p:nvSpPr>
        <p:spPr>
          <a:xfrm>
            <a:off x="531078" y="573925"/>
            <a:ext cx="817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a.	Bóng đá bơi lội cờ vua võ thuật là những môn thể thao được trẻ em yêu thích.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E19C4597-4A7D-16E7-BADA-81E821B28F60}"/>
              </a:ext>
            </a:extLst>
          </p:cNvPr>
          <p:cNvSpPr/>
          <p:nvPr/>
        </p:nvSpPr>
        <p:spPr>
          <a:xfrm>
            <a:off x="589202" y="1651143"/>
            <a:ext cx="685799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321BF265-D37A-4D1A-ED8F-3B61BB2B0FAB}"/>
              </a:ext>
            </a:extLst>
          </p:cNvPr>
          <p:cNvSpPr txBox="1"/>
          <p:nvPr/>
        </p:nvSpPr>
        <p:spPr>
          <a:xfrm>
            <a:off x="751128" y="2126937"/>
            <a:ext cx="817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	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Bóng đá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,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bơi lội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,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cờ vua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,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võ thuật là những môn thể thao được trẻ em yêu thích.</a:t>
            </a:r>
          </a:p>
        </p:txBody>
      </p:sp>
      <p:sp>
        <p:nvSpPr>
          <p:cNvPr id="11" name="Cloud Callout 5">
            <a:extLst>
              <a:ext uri="{FF2B5EF4-FFF2-40B4-BE49-F238E27FC236}">
                <a16:creationId xmlns:a16="http://schemas.microsoft.com/office/drawing/2014/main" id="{12A455A6-FB3D-5D4C-54FF-8C41BE707E65}"/>
              </a:ext>
            </a:extLst>
          </p:cNvPr>
          <p:cNvSpPr/>
          <p:nvPr/>
        </p:nvSpPr>
        <p:spPr>
          <a:xfrm>
            <a:off x="1325613" y="3366139"/>
            <a:ext cx="6583858" cy="1666502"/>
          </a:xfrm>
          <a:prstGeom prst="cloudCallout">
            <a:avLst>
              <a:gd name="adj1" fmla="val -4329"/>
              <a:gd name="adj2" fmla="val -6655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Dấu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phẩy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?”,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722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7675" y="292895"/>
            <a:ext cx="8339734" cy="460140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104F28C-47A6-A81E-D788-0A3632814B60}"/>
              </a:ext>
            </a:extLst>
          </p:cNvPr>
          <p:cNvSpPr txBox="1"/>
          <p:nvPr/>
        </p:nvSpPr>
        <p:spPr>
          <a:xfrm>
            <a:off x="609601" y="362744"/>
            <a:ext cx="817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3200" kern="0">
                <a:solidFill>
                  <a:srgbClr val="002060"/>
                </a:solidFill>
                <a:cs typeface="Arial"/>
                <a:sym typeface="Arial"/>
              </a:rPr>
              <a:t>b.	Lớp em tham gia tốp ca diễn kịch nhảy dân vũ.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E19C4597-4A7D-16E7-BADA-81E821B28F60}"/>
              </a:ext>
            </a:extLst>
          </p:cNvPr>
          <p:cNvSpPr/>
          <p:nvPr/>
        </p:nvSpPr>
        <p:spPr>
          <a:xfrm>
            <a:off x="285752" y="1439962"/>
            <a:ext cx="685799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321BF265-D37A-4D1A-ED8F-3B61BB2B0FAB}"/>
              </a:ext>
            </a:extLst>
          </p:cNvPr>
          <p:cNvSpPr txBox="1"/>
          <p:nvPr/>
        </p:nvSpPr>
        <p:spPr>
          <a:xfrm>
            <a:off x="809627" y="1636167"/>
            <a:ext cx="817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200" kern="0">
                <a:solidFill>
                  <a:srgbClr val="002060"/>
                </a:solidFill>
                <a:cs typeface="Arial"/>
                <a:sym typeface="Arial"/>
              </a:rPr>
              <a:t>	Lớp em tham gia tốp ca </a:t>
            </a:r>
            <a:r>
              <a:rPr lang="en-US" sz="3200" kern="0">
                <a:solidFill>
                  <a:srgbClr val="FF0000"/>
                </a:solidFill>
                <a:cs typeface="Arial"/>
                <a:sym typeface="Arial"/>
              </a:rPr>
              <a:t>, </a:t>
            </a:r>
            <a:r>
              <a:rPr lang="en-US" sz="3200" kern="0">
                <a:solidFill>
                  <a:srgbClr val="002060"/>
                </a:solidFill>
                <a:cs typeface="Arial"/>
                <a:sym typeface="Arial"/>
              </a:rPr>
              <a:t>diễn kịch </a:t>
            </a:r>
            <a:r>
              <a:rPr lang="en-US" sz="3200" kern="0">
                <a:solidFill>
                  <a:srgbClr val="FF0000"/>
                </a:solidFill>
                <a:cs typeface="Arial"/>
                <a:sym typeface="Arial"/>
              </a:rPr>
              <a:t>, </a:t>
            </a:r>
            <a:r>
              <a:rPr lang="en-US" sz="3200" kern="0">
                <a:solidFill>
                  <a:srgbClr val="002060"/>
                </a:solidFill>
                <a:cs typeface="Arial"/>
                <a:sym typeface="Arial"/>
              </a:rPr>
              <a:t>nhảy dân vũ.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Cloud Callout 5">
            <a:extLst>
              <a:ext uri="{FF2B5EF4-FFF2-40B4-BE49-F238E27FC236}">
                <a16:creationId xmlns:a16="http://schemas.microsoft.com/office/drawing/2014/main" id="{11D09192-EC50-AF6A-FF5A-EA1FFBE44620}"/>
              </a:ext>
            </a:extLst>
          </p:cNvPr>
          <p:cNvSpPr/>
          <p:nvPr/>
        </p:nvSpPr>
        <p:spPr>
          <a:xfrm>
            <a:off x="971552" y="3105944"/>
            <a:ext cx="7410448" cy="1926697"/>
          </a:xfrm>
          <a:prstGeom prst="cloudCallout">
            <a:avLst>
              <a:gd name="adj1" fmla="val -4329"/>
              <a:gd name="adj2" fmla="val -6655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algn="ctr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Dấu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phẩy </a:t>
            </a:r>
            <a:r>
              <a:rPr lang="en-US" sz="2400" noProof="0">
                <a:solidFill>
                  <a:srgbClr val="002060"/>
                </a:solidFill>
              </a:rPr>
              <a:t>d</a:t>
            </a:r>
            <a:r>
              <a:rPr lang="en-US" sz="2400">
                <a:solidFill>
                  <a:srgbClr val="002060"/>
                </a:solidFill>
              </a:rPr>
              <a:t>ùng ngăn cách các từ ngữ cùng trả lời câu hỏi “Làm những gì?” của kiểu câu “Ai làm gì?”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531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7675" y="292895"/>
            <a:ext cx="8339734" cy="460140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104F28C-47A6-A81E-D788-0A3632814B60}"/>
              </a:ext>
            </a:extLst>
          </p:cNvPr>
          <p:cNvSpPr txBox="1"/>
          <p:nvPr/>
        </p:nvSpPr>
        <p:spPr>
          <a:xfrm>
            <a:off x="622301" y="507902"/>
            <a:ext cx="817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c.	Sáng sớm khi mặt trời vừa lên những chú chim đã cất tiếng véo von.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E19C4597-4A7D-16E7-BADA-81E821B28F60}"/>
              </a:ext>
            </a:extLst>
          </p:cNvPr>
          <p:cNvSpPr/>
          <p:nvPr/>
        </p:nvSpPr>
        <p:spPr>
          <a:xfrm>
            <a:off x="622301" y="1585120"/>
            <a:ext cx="685799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321BF265-D37A-4D1A-ED8F-3B61BB2B0FAB}"/>
              </a:ext>
            </a:extLst>
          </p:cNvPr>
          <p:cNvSpPr txBox="1"/>
          <p:nvPr/>
        </p:nvSpPr>
        <p:spPr>
          <a:xfrm>
            <a:off x="635001" y="1800127"/>
            <a:ext cx="817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200" kern="0">
                <a:solidFill>
                  <a:srgbClr val="002060"/>
                </a:solidFill>
                <a:cs typeface="Arial"/>
                <a:sym typeface="Arial"/>
              </a:rPr>
              <a:t>	Sáng sớm , khi mặt trời vừa lên ,  những chú chim đã cất tiếng véo von.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Cloud Callout 5">
            <a:extLst>
              <a:ext uri="{FF2B5EF4-FFF2-40B4-BE49-F238E27FC236}">
                <a16:creationId xmlns:a16="http://schemas.microsoft.com/office/drawing/2014/main" id="{A87B91F3-60EE-812C-B4EF-99922ED63E8F}"/>
              </a:ext>
            </a:extLst>
          </p:cNvPr>
          <p:cNvSpPr/>
          <p:nvPr/>
        </p:nvSpPr>
        <p:spPr>
          <a:xfrm>
            <a:off x="1308100" y="3061396"/>
            <a:ext cx="6419848" cy="1926697"/>
          </a:xfrm>
          <a:prstGeom prst="cloudCallout">
            <a:avLst>
              <a:gd name="adj1" fmla="val -4329"/>
              <a:gd name="adj2" fmla="val -6655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lvl="0" algn="ctr"/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Dấu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phẩy </a:t>
            </a:r>
            <a:r>
              <a:rPr lang="en-US" sz="2800">
                <a:solidFill>
                  <a:srgbClr val="002060"/>
                </a:solidFill>
              </a:rPr>
              <a:t> dùng ngăn cách các từ ngữ cùng trả lời câu hỏi “Khi nào?”</a:t>
            </a:r>
          </a:p>
          <a:p>
            <a:pPr lvl="0" algn="ctr"/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95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856</TotalTime>
  <Words>641</Words>
  <PresentationFormat>Custom</PresentationFormat>
  <Paragraphs>98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#9Slide05 Phobia</vt:lpstr>
      <vt:lpstr>Arial</vt:lpstr>
      <vt:lpstr>Calibri</vt:lpstr>
      <vt:lpstr>Coiny</vt:lpstr>
      <vt:lpstr>Public Sans</vt:lpstr>
      <vt:lpstr>Satisfy</vt:lpstr>
      <vt:lpstr>SVN-Poky's</vt:lpstr>
      <vt:lpstr>www.freeppt7.com</vt:lpstr>
      <vt:lpstr>1_www.jpppt.com</vt:lpstr>
      <vt:lpstr>Castaway in a Desert Island by Slidesgo</vt:lpstr>
      <vt:lpstr>PowerPoint Presentation</vt:lpstr>
      <vt:lpstr>Khởi Động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 0354473852</dc:creator>
  <dcterms:created xsi:type="dcterms:W3CDTF">2015-12-23T06:03:53Z</dcterms:created>
  <dcterms:modified xsi:type="dcterms:W3CDTF">2023-02-17T02:18:10Z</dcterms:modified>
</cp:coreProperties>
</file>